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91A1-7CD1-4C01-B2F5-32F1CD074C54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AC4-DDE0-4E47-AF6B-9BE371A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0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91A1-7CD1-4C01-B2F5-32F1CD074C54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AC4-DDE0-4E47-AF6B-9BE371A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1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91A1-7CD1-4C01-B2F5-32F1CD074C54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AC4-DDE0-4E47-AF6B-9BE371A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9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91A1-7CD1-4C01-B2F5-32F1CD074C54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AC4-DDE0-4E47-AF6B-9BE371A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2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91A1-7CD1-4C01-B2F5-32F1CD074C54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AC4-DDE0-4E47-AF6B-9BE371A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1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91A1-7CD1-4C01-B2F5-32F1CD074C54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AC4-DDE0-4E47-AF6B-9BE371A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9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91A1-7CD1-4C01-B2F5-32F1CD074C54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AC4-DDE0-4E47-AF6B-9BE371A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6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91A1-7CD1-4C01-B2F5-32F1CD074C54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AC4-DDE0-4E47-AF6B-9BE371A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6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91A1-7CD1-4C01-B2F5-32F1CD074C54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AC4-DDE0-4E47-AF6B-9BE371A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2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91A1-7CD1-4C01-B2F5-32F1CD074C54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AC4-DDE0-4E47-AF6B-9BE371A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4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91A1-7CD1-4C01-B2F5-32F1CD074C54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1AC4-DDE0-4E47-AF6B-9BE371A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6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291A1-7CD1-4C01-B2F5-32F1CD074C54}" type="datetimeFigureOut">
              <a:rPr lang="en-US" smtClean="0"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B1AC4-DDE0-4E47-AF6B-9BE371A1E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6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0C11A701-7052-4A9A-B0CC-D3AA79875A46}"/>
              </a:ext>
            </a:extLst>
          </p:cNvPr>
          <p:cNvSpPr txBox="1">
            <a:spLocks/>
          </p:cNvSpPr>
          <p:nvPr/>
        </p:nvSpPr>
        <p:spPr>
          <a:xfrm>
            <a:off x="146265" y="3842260"/>
            <a:ext cx="9594420" cy="2194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Subtitle 5">
            <a:extLst>
              <a:ext uri="{FF2B5EF4-FFF2-40B4-BE49-F238E27FC236}">
                <a16:creationId xmlns:a16="http://schemas.microsoft.com/office/drawing/2014/main" id="{CDADDF38-F2B8-4693-81B1-747EC86828FC}"/>
              </a:ext>
            </a:extLst>
          </p:cNvPr>
          <p:cNvSpPr txBox="1">
            <a:spLocks/>
          </p:cNvSpPr>
          <p:nvPr/>
        </p:nvSpPr>
        <p:spPr>
          <a:xfrm>
            <a:off x="379707" y="1912227"/>
            <a:ext cx="894252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sz="1800" dirty="0">
                <a:solidFill>
                  <a:srgbClr val="FF0000"/>
                </a:solidFill>
                <a:cs typeface="B Titr" panose="00000700000000000000" pitchFamily="2" charset="-78"/>
              </a:rPr>
              <a:t>عنوان:</a:t>
            </a:r>
          </a:p>
          <a:p>
            <a:pPr rtl="1"/>
            <a:r>
              <a:rPr lang="fa-IR" sz="3200" dirty="0">
                <a:cs typeface="B Titr" panose="00000700000000000000" pitchFamily="2" charset="-78"/>
              </a:rPr>
              <a:t>.................................................................</a:t>
            </a:r>
            <a:endParaRPr lang="en-US" sz="3200" dirty="0"/>
          </a:p>
          <a:p>
            <a:pPr rtl="1"/>
            <a:r>
              <a:rPr lang="fa-IR" dirty="0">
                <a:cs typeface="B Titr" panose="00000700000000000000" pitchFamily="2" charset="-78"/>
              </a:rPr>
              <a:t> </a:t>
            </a:r>
            <a:endParaRPr lang="en-US" dirty="0"/>
          </a:p>
        </p:txBody>
      </p:sp>
      <p:sp>
        <p:nvSpPr>
          <p:cNvPr id="10" name="Subtitle 5">
            <a:extLst>
              <a:ext uri="{FF2B5EF4-FFF2-40B4-BE49-F238E27FC236}">
                <a16:creationId xmlns:a16="http://schemas.microsoft.com/office/drawing/2014/main" id="{67FDC3D0-89C3-404D-9831-6C72E9D18466}"/>
              </a:ext>
            </a:extLst>
          </p:cNvPr>
          <p:cNvSpPr txBox="1">
            <a:spLocks/>
          </p:cNvSpPr>
          <p:nvPr/>
        </p:nvSpPr>
        <p:spPr>
          <a:xfrm>
            <a:off x="379705" y="3391308"/>
            <a:ext cx="8942523" cy="12637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sz="1200" dirty="0">
                <a:solidFill>
                  <a:srgbClr val="FF0000"/>
                </a:solidFill>
                <a:cs typeface="B Titr" panose="00000700000000000000" pitchFamily="2" charset="-78"/>
              </a:rPr>
              <a:t>نام و نام خانوادگی:</a:t>
            </a:r>
          </a:p>
          <a:p>
            <a:pPr rtl="1"/>
            <a:r>
              <a:rPr lang="fa-IR" dirty="0">
                <a:cs typeface="B Titr" panose="00000700000000000000" pitchFamily="2" charset="-78"/>
              </a:rPr>
              <a:t>...........................................................................</a:t>
            </a:r>
            <a:endParaRPr lang="en-US" dirty="0"/>
          </a:p>
          <a:p>
            <a:pPr rtl="1"/>
            <a:endParaRPr lang="fa-IR" dirty="0">
              <a:cs typeface="B Titr" panose="00000700000000000000" pitchFamily="2" charset="-78"/>
            </a:endParaRPr>
          </a:p>
          <a:p>
            <a:pPr rtl="1"/>
            <a:r>
              <a:rPr lang="fa-IR" dirty="0">
                <a:cs typeface="B Titr" panose="00000700000000000000" pitchFamily="2" charset="-78"/>
              </a:rPr>
              <a:t> </a:t>
            </a:r>
            <a:endParaRPr lang="en-US" dirty="0"/>
          </a:p>
        </p:txBody>
      </p:sp>
      <p:sp>
        <p:nvSpPr>
          <p:cNvPr id="11" name="Subtitle 5">
            <a:extLst>
              <a:ext uri="{FF2B5EF4-FFF2-40B4-BE49-F238E27FC236}">
                <a16:creationId xmlns:a16="http://schemas.microsoft.com/office/drawing/2014/main" id="{C22EC274-7EB1-4160-8467-C508534A37E6}"/>
              </a:ext>
            </a:extLst>
          </p:cNvPr>
          <p:cNvSpPr txBox="1">
            <a:spLocks/>
          </p:cNvSpPr>
          <p:nvPr/>
        </p:nvSpPr>
        <p:spPr>
          <a:xfrm>
            <a:off x="379705" y="4655098"/>
            <a:ext cx="8942523" cy="1381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sz="1200" dirty="0">
                <a:solidFill>
                  <a:srgbClr val="FF0000"/>
                </a:solidFill>
                <a:cs typeface="B Titr" panose="00000700000000000000" pitchFamily="2" charset="-78"/>
              </a:rPr>
              <a:t>سمت:</a:t>
            </a:r>
          </a:p>
          <a:p>
            <a:pPr rtl="1"/>
            <a:r>
              <a:rPr lang="fa-IR" dirty="0">
                <a:cs typeface="B Titr" panose="00000700000000000000" pitchFamily="2" charset="-78"/>
              </a:rPr>
              <a:t>...................................................</a:t>
            </a:r>
            <a:endParaRPr lang="en-US" dirty="0"/>
          </a:p>
          <a:p>
            <a:pPr rtl="1"/>
            <a:r>
              <a:rPr lang="fa-IR" dirty="0">
                <a:cs typeface="B Titr" panose="00000700000000000000" pitchFamily="2" charset="-78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1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0C11A701-7052-4A9A-B0CC-D3AA79875A46}"/>
              </a:ext>
            </a:extLst>
          </p:cNvPr>
          <p:cNvSpPr txBox="1">
            <a:spLocks/>
          </p:cNvSpPr>
          <p:nvPr/>
        </p:nvSpPr>
        <p:spPr>
          <a:xfrm>
            <a:off x="146265" y="3842260"/>
            <a:ext cx="9594420" cy="2194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Subtitle 5">
            <a:extLst>
              <a:ext uri="{FF2B5EF4-FFF2-40B4-BE49-F238E27FC236}">
                <a16:creationId xmlns:a16="http://schemas.microsoft.com/office/drawing/2014/main" id="{CDADDF38-F2B8-4693-81B1-747EC86828FC}"/>
              </a:ext>
            </a:extLst>
          </p:cNvPr>
          <p:cNvSpPr txBox="1">
            <a:spLocks/>
          </p:cNvSpPr>
          <p:nvPr/>
        </p:nvSpPr>
        <p:spPr>
          <a:xfrm>
            <a:off x="379706" y="1422109"/>
            <a:ext cx="8942523" cy="8821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1800" dirty="0">
                <a:solidFill>
                  <a:srgbClr val="FF0000"/>
                </a:solidFill>
                <a:cs typeface="B Titr" panose="00000700000000000000" pitchFamily="2" charset="-78"/>
              </a:rPr>
              <a:t>تیتر:</a:t>
            </a:r>
          </a:p>
          <a:p>
            <a:pPr algn="r" rtl="1"/>
            <a:r>
              <a:rPr lang="fa-IR" sz="1800" dirty="0">
                <a:solidFill>
                  <a:srgbClr val="FF0000"/>
                </a:solidFill>
                <a:cs typeface="B Titr" panose="00000700000000000000" pitchFamily="2" charset="-78"/>
              </a:rPr>
              <a:t>.................................................................................................................................</a:t>
            </a:r>
            <a:endParaRPr lang="en-US" dirty="0"/>
          </a:p>
        </p:txBody>
      </p:sp>
      <p:sp>
        <p:nvSpPr>
          <p:cNvPr id="11" name="Subtitle 5">
            <a:extLst>
              <a:ext uri="{FF2B5EF4-FFF2-40B4-BE49-F238E27FC236}">
                <a16:creationId xmlns:a16="http://schemas.microsoft.com/office/drawing/2014/main" id="{C22EC274-7EB1-4160-8467-C508534A37E6}"/>
              </a:ext>
            </a:extLst>
          </p:cNvPr>
          <p:cNvSpPr txBox="1">
            <a:spLocks/>
          </p:cNvSpPr>
          <p:nvPr/>
        </p:nvSpPr>
        <p:spPr>
          <a:xfrm>
            <a:off x="379705" y="2566933"/>
            <a:ext cx="8942523" cy="3585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1800" dirty="0">
                <a:cs typeface="B Nazanin" panose="00000400000000000000" pitchFamily="2" charset="-78"/>
              </a:rPr>
              <a:t>متن : ..................................................................................................................................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 ..........................................................................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2804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94</Words>
  <Application>Microsoft Office PowerPoint</Application>
  <PresentationFormat>A4 Paper (210x297 mm)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</cp:revision>
  <dcterms:created xsi:type="dcterms:W3CDTF">2022-04-12T11:10:05Z</dcterms:created>
  <dcterms:modified xsi:type="dcterms:W3CDTF">2022-04-16T07:38:36Z</dcterms:modified>
</cp:coreProperties>
</file>