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3"/>
  </p:notesMasterIdLst>
  <p:sldIdLst>
    <p:sldId id="257" r:id="rId2"/>
  </p:sldIdLst>
  <p:sldSz cx="25201563" cy="35999738"/>
  <p:notesSz cx="6715125" cy="9239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288" userDrawn="1">
          <p15:clr>
            <a:srgbClr val="A4A3A4"/>
          </p15:clr>
        </p15:guide>
        <p15:guide id="2" orient="horz" pos="22085" userDrawn="1">
          <p15:clr>
            <a:srgbClr val="A4A3A4"/>
          </p15:clr>
        </p15:guide>
        <p15:guide id="3" orient="horz" pos="1555" userDrawn="1">
          <p15:clr>
            <a:srgbClr val="A4A3A4"/>
          </p15:clr>
        </p15:guide>
        <p15:guide id="4" pos="154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164"/>
    <a:srgbClr val="FFFFFF"/>
    <a:srgbClr val="000000"/>
    <a:srgbClr val="A7C4FF"/>
    <a:srgbClr val="0046D2"/>
    <a:srgbClr val="C0C0C0"/>
    <a:srgbClr val="FF0000"/>
    <a:srgbClr val="698ED9"/>
    <a:srgbClr val="003064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702" autoAdjust="0"/>
    <p:restoredTop sz="95932" autoAdjust="0"/>
  </p:normalViewPr>
  <p:slideViewPr>
    <p:cSldViewPr snapToGrid="0">
      <p:cViewPr varScale="1">
        <p:scale>
          <a:sx n="25" d="100"/>
          <a:sy n="25" d="100"/>
        </p:scale>
        <p:origin x="2586" y="90"/>
      </p:cViewPr>
      <p:guideLst>
        <p:guide orient="horz" pos="5288"/>
        <p:guide orient="horz" pos="22085"/>
        <p:guide orient="horz" pos="1555"/>
        <p:guide pos="154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9888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3650" y="0"/>
            <a:ext cx="2909888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46300" y="692150"/>
            <a:ext cx="2424113" cy="3465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389438"/>
            <a:ext cx="5372100" cy="41576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5700"/>
            <a:ext cx="2909888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3650" y="8775700"/>
            <a:ext cx="2909888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667EDDF8-D6D9-463B-9936-2A07CC8CE54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3017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1" kern="1200">
        <a:solidFill>
          <a:schemeClr val="tx1"/>
        </a:solidFill>
        <a:latin typeface="Arial" charset="0"/>
        <a:ea typeface="+mn-ea"/>
        <a:cs typeface="+mn-cs"/>
      </a:defRPr>
    </a:lvl1pPr>
    <a:lvl2pPr marL="457097" algn="l" rtl="0" eaLnBrk="0" fontAlgn="base" hangingPunct="0">
      <a:spcBef>
        <a:spcPct val="30000"/>
      </a:spcBef>
      <a:spcAft>
        <a:spcPct val="0"/>
      </a:spcAft>
      <a:defRPr sz="1201" kern="1200">
        <a:solidFill>
          <a:schemeClr val="tx1"/>
        </a:solidFill>
        <a:latin typeface="Arial" charset="0"/>
        <a:ea typeface="+mn-ea"/>
        <a:cs typeface="+mn-cs"/>
      </a:defRPr>
    </a:lvl2pPr>
    <a:lvl3pPr marL="914194" algn="l" rtl="0" eaLnBrk="0" fontAlgn="base" hangingPunct="0">
      <a:spcBef>
        <a:spcPct val="30000"/>
      </a:spcBef>
      <a:spcAft>
        <a:spcPct val="0"/>
      </a:spcAft>
      <a:defRPr sz="1201" kern="1200">
        <a:solidFill>
          <a:schemeClr val="tx1"/>
        </a:solidFill>
        <a:latin typeface="Arial" charset="0"/>
        <a:ea typeface="+mn-ea"/>
        <a:cs typeface="+mn-cs"/>
      </a:defRPr>
    </a:lvl3pPr>
    <a:lvl4pPr marL="1371287" algn="l" rtl="0" eaLnBrk="0" fontAlgn="base" hangingPunct="0">
      <a:spcBef>
        <a:spcPct val="30000"/>
      </a:spcBef>
      <a:spcAft>
        <a:spcPct val="0"/>
      </a:spcAft>
      <a:defRPr sz="1201" kern="1200">
        <a:solidFill>
          <a:schemeClr val="tx1"/>
        </a:solidFill>
        <a:latin typeface="Arial" charset="0"/>
        <a:ea typeface="+mn-ea"/>
        <a:cs typeface="+mn-cs"/>
      </a:defRPr>
    </a:lvl4pPr>
    <a:lvl5pPr marL="1828384" algn="l" rtl="0" eaLnBrk="0" fontAlgn="base" hangingPunct="0">
      <a:spcBef>
        <a:spcPct val="30000"/>
      </a:spcBef>
      <a:spcAft>
        <a:spcPct val="0"/>
      </a:spcAft>
      <a:defRPr sz="1201" kern="1200">
        <a:solidFill>
          <a:schemeClr val="tx1"/>
        </a:solidFill>
        <a:latin typeface="Arial" charset="0"/>
        <a:ea typeface="+mn-ea"/>
        <a:cs typeface="+mn-cs"/>
      </a:defRPr>
    </a:lvl5pPr>
    <a:lvl6pPr marL="2285477" algn="l" defTabSz="914194" rtl="0" eaLnBrk="1" latinLnBrk="0" hangingPunct="1">
      <a:defRPr sz="1201" kern="1200">
        <a:solidFill>
          <a:schemeClr val="tx1"/>
        </a:solidFill>
        <a:latin typeface="+mn-lt"/>
        <a:ea typeface="+mn-ea"/>
        <a:cs typeface="+mn-cs"/>
      </a:defRPr>
    </a:lvl6pPr>
    <a:lvl7pPr marL="2742574" algn="l" defTabSz="914194" rtl="0" eaLnBrk="1" latinLnBrk="0" hangingPunct="1">
      <a:defRPr sz="1201" kern="1200">
        <a:solidFill>
          <a:schemeClr val="tx1"/>
        </a:solidFill>
        <a:latin typeface="+mn-lt"/>
        <a:ea typeface="+mn-ea"/>
        <a:cs typeface="+mn-cs"/>
      </a:defRPr>
    </a:lvl7pPr>
    <a:lvl8pPr marL="3199671" algn="l" defTabSz="914194" rtl="0" eaLnBrk="1" latinLnBrk="0" hangingPunct="1">
      <a:defRPr sz="1201" kern="1200">
        <a:solidFill>
          <a:schemeClr val="tx1"/>
        </a:solidFill>
        <a:latin typeface="+mn-lt"/>
        <a:ea typeface="+mn-ea"/>
        <a:cs typeface="+mn-cs"/>
      </a:defRPr>
    </a:lvl8pPr>
    <a:lvl9pPr marL="3656767" algn="l" defTabSz="914194" rtl="0" eaLnBrk="1" latinLnBrk="0" hangingPunct="1">
      <a:defRPr sz="120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832624E-CB7C-4D3E-9A9F-1A6CE9425EAE}" type="slidenum">
              <a:rPr lang="ar-SA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46300" y="692150"/>
            <a:ext cx="2424113" cy="3465513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698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E6E2E-ED32-4E20-AE6F-6ADF57E4CF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50196" y="5891626"/>
            <a:ext cx="18901172" cy="12533242"/>
          </a:xfrm>
        </p:spPr>
        <p:txBody>
          <a:bodyPr anchor="b"/>
          <a:lstStyle>
            <a:lvl1pPr algn="ctr">
              <a:defRPr sz="12403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9DE3FB-93FB-495E-A6F5-B354630CCD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50196" y="18908198"/>
            <a:ext cx="18901172" cy="8691601"/>
          </a:xfrm>
        </p:spPr>
        <p:txBody>
          <a:bodyPr/>
          <a:lstStyle>
            <a:lvl1pPr marL="0" indent="0" algn="ctr">
              <a:buNone/>
              <a:defRPr sz="4961"/>
            </a:lvl1pPr>
            <a:lvl2pPr marL="945078" indent="0" algn="ctr">
              <a:buNone/>
              <a:defRPr sz="4134"/>
            </a:lvl2pPr>
            <a:lvl3pPr marL="1890156" indent="0" algn="ctr">
              <a:buNone/>
              <a:defRPr sz="3721"/>
            </a:lvl3pPr>
            <a:lvl4pPr marL="2835234" indent="0" algn="ctr">
              <a:buNone/>
              <a:defRPr sz="3307"/>
            </a:lvl4pPr>
            <a:lvl5pPr marL="3780312" indent="0" algn="ctr">
              <a:buNone/>
              <a:defRPr sz="3307"/>
            </a:lvl5pPr>
            <a:lvl6pPr marL="4725391" indent="0" algn="ctr">
              <a:buNone/>
              <a:defRPr sz="3307"/>
            </a:lvl6pPr>
            <a:lvl7pPr marL="5670469" indent="0" algn="ctr">
              <a:buNone/>
              <a:defRPr sz="3307"/>
            </a:lvl7pPr>
            <a:lvl8pPr marL="6615547" indent="0" algn="ctr">
              <a:buNone/>
              <a:defRPr sz="3307"/>
            </a:lvl8pPr>
            <a:lvl9pPr marL="7560625" indent="0" algn="ctr">
              <a:buNone/>
              <a:defRPr sz="3307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4F9DEF-76F9-4EFF-ADEC-7CD0ADDB6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16C579-670B-4420-9CCE-595BA3C12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7796D9-CD81-4E0B-A07E-80B6F15F8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53796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7B746-71F1-4592-BF6B-E946AEE1E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236228-52B1-4941-A3BD-C5655CFC2A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7E2618-8037-4675-8105-D40868917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84477F-8C78-4A09-9926-62265F7B1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CF3531-F491-486B-9B16-17F2F1325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5688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70B58F4-7790-49F3-8A1D-9F3F6BCC13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8034869" y="1916653"/>
            <a:ext cx="5434087" cy="3050811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A52E87-DAA0-45F5-ADC9-A84313B5E0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732607" y="1916653"/>
            <a:ext cx="15987242" cy="3050811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765FB9-4A19-4ED2-B9FD-F9AF20ED1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1006DD-62A6-4965-B990-CFC8113AE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D419F0-6B76-46E7-BCE0-0D2636F7E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38249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8D0FB-6B4A-47D7-8B57-4B1DC7F18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B8A2D3-C26E-4BEC-824B-6BCF728208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70DEBE-39B8-4F28-AF35-C3AB5005F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B601B2-36B0-4A70-AEA3-465055E00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F4D2BA-601F-42CC-B120-1F9F3E8A6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6257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50BE2-0612-406A-8C51-572EE6D5D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9482" y="8974940"/>
            <a:ext cx="21736348" cy="14974888"/>
          </a:xfrm>
        </p:spPr>
        <p:txBody>
          <a:bodyPr anchor="b"/>
          <a:lstStyle>
            <a:lvl1pPr>
              <a:defRPr sz="12403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F0F19D-48B8-4508-B101-832A604E39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19482" y="24091497"/>
            <a:ext cx="21736348" cy="7874940"/>
          </a:xfrm>
        </p:spPr>
        <p:txBody>
          <a:bodyPr/>
          <a:lstStyle>
            <a:lvl1pPr marL="0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1pPr>
            <a:lvl2pPr marL="945078" indent="0">
              <a:buNone/>
              <a:defRPr sz="4134">
                <a:solidFill>
                  <a:schemeClr val="tx1">
                    <a:tint val="75000"/>
                  </a:schemeClr>
                </a:solidFill>
              </a:defRPr>
            </a:lvl2pPr>
            <a:lvl3pPr marL="1890156" indent="0">
              <a:buNone/>
              <a:defRPr sz="3721">
                <a:solidFill>
                  <a:schemeClr val="tx1">
                    <a:tint val="75000"/>
                  </a:schemeClr>
                </a:solidFill>
              </a:defRPr>
            </a:lvl3pPr>
            <a:lvl4pPr marL="2835234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4pPr>
            <a:lvl5pPr marL="3780312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5pPr>
            <a:lvl6pPr marL="4725391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6pPr>
            <a:lvl7pPr marL="5670469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7pPr>
            <a:lvl8pPr marL="6615547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8pPr>
            <a:lvl9pPr marL="7560625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2B619-4451-4EEB-9891-F991263CF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3411FB-E341-4607-8CAA-250D279C3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C97B40-F747-4223-B5EA-9011B6B9E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21275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6D1C0-D83A-48B9-91C4-7068ECDCF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8ED6E-11D0-456E-9161-5F72D584BC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32608" y="9583264"/>
            <a:ext cx="10710664" cy="228415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421404-0019-461E-ADE3-BC85949097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758291" y="9583264"/>
            <a:ext cx="10710664" cy="228415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BD32E6-AD5E-4F4B-9161-1B3B61A33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D69F65-8638-4D89-B847-D56E6AFFC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843332-01F3-4951-9D01-08AFF513D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30660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E8F32-509E-43D4-A2F1-278C9EEE42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5890" y="1916656"/>
            <a:ext cx="21736348" cy="695828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A76388-8A2F-4B92-A285-39EEB39AEB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35891" y="8824938"/>
            <a:ext cx="10661441" cy="4324966"/>
          </a:xfrm>
        </p:spPr>
        <p:txBody>
          <a:bodyPr anchor="b"/>
          <a:lstStyle>
            <a:lvl1pPr marL="0" indent="0">
              <a:buNone/>
              <a:defRPr sz="4961" b="1"/>
            </a:lvl1pPr>
            <a:lvl2pPr marL="945078" indent="0">
              <a:buNone/>
              <a:defRPr sz="4134" b="1"/>
            </a:lvl2pPr>
            <a:lvl3pPr marL="1890156" indent="0">
              <a:buNone/>
              <a:defRPr sz="3721" b="1"/>
            </a:lvl3pPr>
            <a:lvl4pPr marL="2835234" indent="0">
              <a:buNone/>
              <a:defRPr sz="3307" b="1"/>
            </a:lvl4pPr>
            <a:lvl5pPr marL="3780312" indent="0">
              <a:buNone/>
              <a:defRPr sz="3307" b="1"/>
            </a:lvl5pPr>
            <a:lvl6pPr marL="4725391" indent="0">
              <a:buNone/>
              <a:defRPr sz="3307" b="1"/>
            </a:lvl6pPr>
            <a:lvl7pPr marL="5670469" indent="0">
              <a:buNone/>
              <a:defRPr sz="3307" b="1"/>
            </a:lvl7pPr>
            <a:lvl8pPr marL="6615547" indent="0">
              <a:buNone/>
              <a:defRPr sz="3307" b="1"/>
            </a:lvl8pPr>
            <a:lvl9pPr marL="7560625" indent="0">
              <a:buNone/>
              <a:defRPr sz="330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6F5518-180B-48AC-9BFD-D2A43E6567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735891" y="13149904"/>
            <a:ext cx="10661441" cy="193415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5D765C-62BB-4BF6-9A8A-F0FB5BD16F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2758291" y="8824938"/>
            <a:ext cx="10713947" cy="4324966"/>
          </a:xfrm>
        </p:spPr>
        <p:txBody>
          <a:bodyPr anchor="b"/>
          <a:lstStyle>
            <a:lvl1pPr marL="0" indent="0">
              <a:buNone/>
              <a:defRPr sz="4961" b="1"/>
            </a:lvl1pPr>
            <a:lvl2pPr marL="945078" indent="0">
              <a:buNone/>
              <a:defRPr sz="4134" b="1"/>
            </a:lvl2pPr>
            <a:lvl3pPr marL="1890156" indent="0">
              <a:buNone/>
              <a:defRPr sz="3721" b="1"/>
            </a:lvl3pPr>
            <a:lvl4pPr marL="2835234" indent="0">
              <a:buNone/>
              <a:defRPr sz="3307" b="1"/>
            </a:lvl4pPr>
            <a:lvl5pPr marL="3780312" indent="0">
              <a:buNone/>
              <a:defRPr sz="3307" b="1"/>
            </a:lvl5pPr>
            <a:lvl6pPr marL="4725391" indent="0">
              <a:buNone/>
              <a:defRPr sz="3307" b="1"/>
            </a:lvl6pPr>
            <a:lvl7pPr marL="5670469" indent="0">
              <a:buNone/>
              <a:defRPr sz="3307" b="1"/>
            </a:lvl7pPr>
            <a:lvl8pPr marL="6615547" indent="0">
              <a:buNone/>
              <a:defRPr sz="3307" b="1"/>
            </a:lvl8pPr>
            <a:lvl9pPr marL="7560625" indent="0">
              <a:buNone/>
              <a:defRPr sz="330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C63615-7365-47C4-8B71-5AA7D45D37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2758291" y="13149904"/>
            <a:ext cx="10713947" cy="193415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F23EEBD-B20E-4D89-823D-44B3A9ED8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4/16/2022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288E9A-7854-4A46-B1B8-F3BFECE77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2BABD1-6D87-42BD-B3E3-5B692446E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99460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299D50-0E3F-4CBE-9977-0E75A57E0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38AC20-D2A8-48E4-A0B8-F3B24D724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4/16/2022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EDC044-C27D-43FE-ADFA-F8B2EDBCF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650E8D-E965-43EF-B0C6-4B98B28B9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77514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65DECC-7B5C-4CF3-9022-E76539D15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4/16/2022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CC1001-E676-4D8E-BE79-0B5FB3712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04D472-AB51-482A-BBC9-119AFC895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07896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C2637-9346-4F8E-AC07-29E1ED4E79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5891" y="2399982"/>
            <a:ext cx="8128159" cy="8399939"/>
          </a:xfrm>
        </p:spPr>
        <p:txBody>
          <a:bodyPr anchor="b"/>
          <a:lstStyle>
            <a:lvl1pPr>
              <a:defRPr sz="661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08934-C28C-4E72-9858-C0CE5A3E07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13947" y="5183298"/>
            <a:ext cx="12758291" cy="25583147"/>
          </a:xfrm>
        </p:spPr>
        <p:txBody>
          <a:bodyPr/>
          <a:lstStyle>
            <a:lvl1pPr>
              <a:defRPr sz="6615"/>
            </a:lvl1pPr>
            <a:lvl2pPr>
              <a:defRPr sz="5788"/>
            </a:lvl2pPr>
            <a:lvl3pPr>
              <a:defRPr sz="4961"/>
            </a:lvl3pPr>
            <a:lvl4pPr>
              <a:defRPr sz="4134"/>
            </a:lvl4pPr>
            <a:lvl5pPr>
              <a:defRPr sz="4134"/>
            </a:lvl5pPr>
            <a:lvl6pPr>
              <a:defRPr sz="4134"/>
            </a:lvl6pPr>
            <a:lvl7pPr>
              <a:defRPr sz="4134"/>
            </a:lvl7pPr>
            <a:lvl8pPr>
              <a:defRPr sz="4134"/>
            </a:lvl8pPr>
            <a:lvl9pPr>
              <a:defRPr sz="413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ECC93C-D8C5-43A1-B9F4-F969DCB768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735891" y="10799922"/>
            <a:ext cx="8128159" cy="20008190"/>
          </a:xfrm>
        </p:spPr>
        <p:txBody>
          <a:bodyPr/>
          <a:lstStyle>
            <a:lvl1pPr marL="0" indent="0">
              <a:buNone/>
              <a:defRPr sz="3307"/>
            </a:lvl1pPr>
            <a:lvl2pPr marL="945078" indent="0">
              <a:buNone/>
              <a:defRPr sz="2894"/>
            </a:lvl2pPr>
            <a:lvl3pPr marL="1890156" indent="0">
              <a:buNone/>
              <a:defRPr sz="2481"/>
            </a:lvl3pPr>
            <a:lvl4pPr marL="2835234" indent="0">
              <a:buNone/>
              <a:defRPr sz="2067"/>
            </a:lvl4pPr>
            <a:lvl5pPr marL="3780312" indent="0">
              <a:buNone/>
              <a:defRPr sz="2067"/>
            </a:lvl5pPr>
            <a:lvl6pPr marL="4725391" indent="0">
              <a:buNone/>
              <a:defRPr sz="2067"/>
            </a:lvl6pPr>
            <a:lvl7pPr marL="5670469" indent="0">
              <a:buNone/>
              <a:defRPr sz="2067"/>
            </a:lvl7pPr>
            <a:lvl8pPr marL="6615547" indent="0">
              <a:buNone/>
              <a:defRPr sz="2067"/>
            </a:lvl8pPr>
            <a:lvl9pPr marL="7560625" indent="0">
              <a:buNone/>
              <a:defRPr sz="20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D3E83F-3515-4597-8275-D16FE5A25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09EA89-8804-4DC6-8B8B-C62BF2C54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07736B-14B5-446C-B1D4-28273ECDA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55132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24092-DDA6-404D-85B6-44627A974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5891" y="2399982"/>
            <a:ext cx="8128159" cy="8399939"/>
          </a:xfrm>
        </p:spPr>
        <p:txBody>
          <a:bodyPr anchor="b"/>
          <a:lstStyle>
            <a:lvl1pPr>
              <a:defRPr sz="661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598873-B311-415E-A768-9D3AE7D78C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0713947" y="5183298"/>
            <a:ext cx="12758291" cy="25583147"/>
          </a:xfrm>
        </p:spPr>
        <p:txBody>
          <a:bodyPr/>
          <a:lstStyle>
            <a:lvl1pPr marL="0" indent="0">
              <a:buNone/>
              <a:defRPr sz="6615"/>
            </a:lvl1pPr>
            <a:lvl2pPr marL="945078" indent="0">
              <a:buNone/>
              <a:defRPr sz="5788"/>
            </a:lvl2pPr>
            <a:lvl3pPr marL="1890156" indent="0">
              <a:buNone/>
              <a:defRPr sz="4961"/>
            </a:lvl3pPr>
            <a:lvl4pPr marL="2835234" indent="0">
              <a:buNone/>
              <a:defRPr sz="4134"/>
            </a:lvl4pPr>
            <a:lvl5pPr marL="3780312" indent="0">
              <a:buNone/>
              <a:defRPr sz="4134"/>
            </a:lvl5pPr>
            <a:lvl6pPr marL="4725391" indent="0">
              <a:buNone/>
              <a:defRPr sz="4134"/>
            </a:lvl6pPr>
            <a:lvl7pPr marL="5670469" indent="0">
              <a:buNone/>
              <a:defRPr sz="4134"/>
            </a:lvl7pPr>
            <a:lvl8pPr marL="6615547" indent="0">
              <a:buNone/>
              <a:defRPr sz="4134"/>
            </a:lvl8pPr>
            <a:lvl9pPr marL="7560625" indent="0">
              <a:buNone/>
              <a:defRPr sz="4134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EAC171-4D77-46BD-95DF-AB91DD7683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735891" y="10799922"/>
            <a:ext cx="8128159" cy="20008190"/>
          </a:xfrm>
        </p:spPr>
        <p:txBody>
          <a:bodyPr/>
          <a:lstStyle>
            <a:lvl1pPr marL="0" indent="0">
              <a:buNone/>
              <a:defRPr sz="3307"/>
            </a:lvl1pPr>
            <a:lvl2pPr marL="945078" indent="0">
              <a:buNone/>
              <a:defRPr sz="2894"/>
            </a:lvl2pPr>
            <a:lvl3pPr marL="1890156" indent="0">
              <a:buNone/>
              <a:defRPr sz="2481"/>
            </a:lvl3pPr>
            <a:lvl4pPr marL="2835234" indent="0">
              <a:buNone/>
              <a:defRPr sz="2067"/>
            </a:lvl4pPr>
            <a:lvl5pPr marL="3780312" indent="0">
              <a:buNone/>
              <a:defRPr sz="2067"/>
            </a:lvl5pPr>
            <a:lvl6pPr marL="4725391" indent="0">
              <a:buNone/>
              <a:defRPr sz="2067"/>
            </a:lvl6pPr>
            <a:lvl7pPr marL="5670469" indent="0">
              <a:buNone/>
              <a:defRPr sz="2067"/>
            </a:lvl7pPr>
            <a:lvl8pPr marL="6615547" indent="0">
              <a:buNone/>
              <a:defRPr sz="2067"/>
            </a:lvl8pPr>
            <a:lvl9pPr marL="7560625" indent="0">
              <a:buNone/>
              <a:defRPr sz="20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3DA11D-28D1-45F7-BAFC-31C67FBF6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4/16/2022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2A0CE6-3045-4E1D-98DE-E1FEAB589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68D7BA-805E-48ED-9185-9522BECF7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08927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7687D68-4182-4205-93CE-23CF5C1BA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2608" y="1916656"/>
            <a:ext cx="21736348" cy="6958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0D3B8C-55A9-42C4-9AD7-FDE3896229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32608" y="9583264"/>
            <a:ext cx="21736348" cy="2284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309439-75D9-41FB-AF1B-7F62B13150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732607" y="33366426"/>
            <a:ext cx="5670352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8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3A134-F1C3-464B-BF47-54DC2DE08F52}" type="datetimeFigureOut">
              <a:rPr lang="en-US" smtClean="0"/>
              <a:pPr/>
              <a:t>4/16/2022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643BD3-71DD-4F66-8387-52FE806EDE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48018" y="33366426"/>
            <a:ext cx="8505528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8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4F1319-0EB6-472B-887B-45E981E1EA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7798604" y="33366426"/>
            <a:ext cx="5670352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8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416365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l" defTabSz="1890156" rtl="0" eaLnBrk="1" latinLnBrk="0" hangingPunct="1">
        <a:lnSpc>
          <a:spcPct val="90000"/>
        </a:lnSpc>
        <a:spcBef>
          <a:spcPct val="0"/>
        </a:spcBef>
        <a:buNone/>
        <a:defRPr sz="909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72539" indent="-472539" algn="l" defTabSz="1890156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5788" kern="1200">
          <a:solidFill>
            <a:schemeClr val="tx1"/>
          </a:solidFill>
          <a:latin typeface="+mn-lt"/>
          <a:ea typeface="+mn-ea"/>
          <a:cs typeface="+mn-cs"/>
        </a:defRPr>
      </a:lvl1pPr>
      <a:lvl2pPr marL="1417617" indent="-472539" algn="l" defTabSz="1890156" rtl="0" eaLnBrk="1" latinLnBrk="0" hangingPunct="1">
        <a:lnSpc>
          <a:spcPct val="90000"/>
        </a:lnSpc>
        <a:spcBef>
          <a:spcPts val="1034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362695" indent="-472539" algn="l" defTabSz="1890156" rtl="0" eaLnBrk="1" latinLnBrk="0" hangingPunct="1">
        <a:lnSpc>
          <a:spcPct val="90000"/>
        </a:lnSpc>
        <a:spcBef>
          <a:spcPts val="1034"/>
        </a:spcBef>
        <a:buFont typeface="Arial" panose="020B0604020202020204" pitchFamily="34" charset="0"/>
        <a:buChar char="•"/>
        <a:defRPr sz="4134" kern="1200">
          <a:solidFill>
            <a:schemeClr val="tx1"/>
          </a:solidFill>
          <a:latin typeface="+mn-lt"/>
          <a:ea typeface="+mn-ea"/>
          <a:cs typeface="+mn-cs"/>
        </a:defRPr>
      </a:lvl3pPr>
      <a:lvl4pPr marL="3307773" indent="-472539" algn="l" defTabSz="1890156" rtl="0" eaLnBrk="1" latinLnBrk="0" hangingPunct="1">
        <a:lnSpc>
          <a:spcPct val="90000"/>
        </a:lnSpc>
        <a:spcBef>
          <a:spcPts val="1034"/>
        </a:spcBef>
        <a:buFont typeface="Arial" panose="020B0604020202020204" pitchFamily="34" charset="0"/>
        <a:buChar char="•"/>
        <a:defRPr sz="3721" kern="1200">
          <a:solidFill>
            <a:schemeClr val="tx1"/>
          </a:solidFill>
          <a:latin typeface="+mn-lt"/>
          <a:ea typeface="+mn-ea"/>
          <a:cs typeface="+mn-cs"/>
        </a:defRPr>
      </a:lvl4pPr>
      <a:lvl5pPr marL="4252852" indent="-472539" algn="l" defTabSz="1890156" rtl="0" eaLnBrk="1" latinLnBrk="0" hangingPunct="1">
        <a:lnSpc>
          <a:spcPct val="90000"/>
        </a:lnSpc>
        <a:spcBef>
          <a:spcPts val="1034"/>
        </a:spcBef>
        <a:buFont typeface="Arial" panose="020B0604020202020204" pitchFamily="34" charset="0"/>
        <a:buChar char="•"/>
        <a:defRPr sz="3721" kern="1200">
          <a:solidFill>
            <a:schemeClr val="tx1"/>
          </a:solidFill>
          <a:latin typeface="+mn-lt"/>
          <a:ea typeface="+mn-ea"/>
          <a:cs typeface="+mn-cs"/>
        </a:defRPr>
      </a:lvl5pPr>
      <a:lvl6pPr marL="5197930" indent="-472539" algn="l" defTabSz="1890156" rtl="0" eaLnBrk="1" latinLnBrk="0" hangingPunct="1">
        <a:lnSpc>
          <a:spcPct val="90000"/>
        </a:lnSpc>
        <a:spcBef>
          <a:spcPts val="1034"/>
        </a:spcBef>
        <a:buFont typeface="Arial" panose="020B0604020202020204" pitchFamily="34" charset="0"/>
        <a:buChar char="•"/>
        <a:defRPr sz="3721" kern="1200">
          <a:solidFill>
            <a:schemeClr val="tx1"/>
          </a:solidFill>
          <a:latin typeface="+mn-lt"/>
          <a:ea typeface="+mn-ea"/>
          <a:cs typeface="+mn-cs"/>
        </a:defRPr>
      </a:lvl6pPr>
      <a:lvl7pPr marL="6143008" indent="-472539" algn="l" defTabSz="1890156" rtl="0" eaLnBrk="1" latinLnBrk="0" hangingPunct="1">
        <a:lnSpc>
          <a:spcPct val="90000"/>
        </a:lnSpc>
        <a:spcBef>
          <a:spcPts val="1034"/>
        </a:spcBef>
        <a:buFont typeface="Arial" panose="020B0604020202020204" pitchFamily="34" charset="0"/>
        <a:buChar char="•"/>
        <a:defRPr sz="3721" kern="1200">
          <a:solidFill>
            <a:schemeClr val="tx1"/>
          </a:solidFill>
          <a:latin typeface="+mn-lt"/>
          <a:ea typeface="+mn-ea"/>
          <a:cs typeface="+mn-cs"/>
        </a:defRPr>
      </a:lvl7pPr>
      <a:lvl8pPr marL="7088086" indent="-472539" algn="l" defTabSz="1890156" rtl="0" eaLnBrk="1" latinLnBrk="0" hangingPunct="1">
        <a:lnSpc>
          <a:spcPct val="90000"/>
        </a:lnSpc>
        <a:spcBef>
          <a:spcPts val="1034"/>
        </a:spcBef>
        <a:buFont typeface="Arial" panose="020B0604020202020204" pitchFamily="34" charset="0"/>
        <a:buChar char="•"/>
        <a:defRPr sz="3721" kern="1200">
          <a:solidFill>
            <a:schemeClr val="tx1"/>
          </a:solidFill>
          <a:latin typeface="+mn-lt"/>
          <a:ea typeface="+mn-ea"/>
          <a:cs typeface="+mn-cs"/>
        </a:defRPr>
      </a:lvl8pPr>
      <a:lvl9pPr marL="8033164" indent="-472539" algn="l" defTabSz="1890156" rtl="0" eaLnBrk="1" latinLnBrk="0" hangingPunct="1">
        <a:lnSpc>
          <a:spcPct val="90000"/>
        </a:lnSpc>
        <a:spcBef>
          <a:spcPts val="1034"/>
        </a:spcBef>
        <a:buFont typeface="Arial" panose="020B0604020202020204" pitchFamily="34" charset="0"/>
        <a:buChar char="•"/>
        <a:defRPr sz="372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90156" rtl="0" eaLnBrk="1" latinLnBrk="0" hangingPunct="1">
        <a:defRPr sz="3721" kern="1200">
          <a:solidFill>
            <a:schemeClr val="tx1"/>
          </a:solidFill>
          <a:latin typeface="+mn-lt"/>
          <a:ea typeface="+mn-ea"/>
          <a:cs typeface="+mn-cs"/>
        </a:defRPr>
      </a:lvl1pPr>
      <a:lvl2pPr marL="945078" algn="l" defTabSz="1890156" rtl="0" eaLnBrk="1" latinLnBrk="0" hangingPunct="1">
        <a:defRPr sz="3721" kern="1200">
          <a:solidFill>
            <a:schemeClr val="tx1"/>
          </a:solidFill>
          <a:latin typeface="+mn-lt"/>
          <a:ea typeface="+mn-ea"/>
          <a:cs typeface="+mn-cs"/>
        </a:defRPr>
      </a:lvl2pPr>
      <a:lvl3pPr marL="1890156" algn="l" defTabSz="1890156" rtl="0" eaLnBrk="1" latinLnBrk="0" hangingPunct="1">
        <a:defRPr sz="3721" kern="1200">
          <a:solidFill>
            <a:schemeClr val="tx1"/>
          </a:solidFill>
          <a:latin typeface="+mn-lt"/>
          <a:ea typeface="+mn-ea"/>
          <a:cs typeface="+mn-cs"/>
        </a:defRPr>
      </a:lvl3pPr>
      <a:lvl4pPr marL="2835234" algn="l" defTabSz="1890156" rtl="0" eaLnBrk="1" latinLnBrk="0" hangingPunct="1">
        <a:defRPr sz="3721" kern="1200">
          <a:solidFill>
            <a:schemeClr val="tx1"/>
          </a:solidFill>
          <a:latin typeface="+mn-lt"/>
          <a:ea typeface="+mn-ea"/>
          <a:cs typeface="+mn-cs"/>
        </a:defRPr>
      </a:lvl4pPr>
      <a:lvl5pPr marL="3780312" algn="l" defTabSz="1890156" rtl="0" eaLnBrk="1" latinLnBrk="0" hangingPunct="1">
        <a:defRPr sz="3721" kern="1200">
          <a:solidFill>
            <a:schemeClr val="tx1"/>
          </a:solidFill>
          <a:latin typeface="+mn-lt"/>
          <a:ea typeface="+mn-ea"/>
          <a:cs typeface="+mn-cs"/>
        </a:defRPr>
      </a:lvl5pPr>
      <a:lvl6pPr marL="4725391" algn="l" defTabSz="1890156" rtl="0" eaLnBrk="1" latinLnBrk="0" hangingPunct="1">
        <a:defRPr sz="3721" kern="1200">
          <a:solidFill>
            <a:schemeClr val="tx1"/>
          </a:solidFill>
          <a:latin typeface="+mn-lt"/>
          <a:ea typeface="+mn-ea"/>
          <a:cs typeface="+mn-cs"/>
        </a:defRPr>
      </a:lvl6pPr>
      <a:lvl7pPr marL="5670469" algn="l" defTabSz="1890156" rtl="0" eaLnBrk="1" latinLnBrk="0" hangingPunct="1">
        <a:defRPr sz="3721" kern="1200">
          <a:solidFill>
            <a:schemeClr val="tx1"/>
          </a:solidFill>
          <a:latin typeface="+mn-lt"/>
          <a:ea typeface="+mn-ea"/>
          <a:cs typeface="+mn-cs"/>
        </a:defRPr>
      </a:lvl7pPr>
      <a:lvl8pPr marL="6615547" algn="l" defTabSz="1890156" rtl="0" eaLnBrk="1" latinLnBrk="0" hangingPunct="1">
        <a:defRPr sz="3721" kern="1200">
          <a:solidFill>
            <a:schemeClr val="tx1"/>
          </a:solidFill>
          <a:latin typeface="+mn-lt"/>
          <a:ea typeface="+mn-ea"/>
          <a:cs typeface="+mn-cs"/>
        </a:defRPr>
      </a:lvl8pPr>
      <a:lvl9pPr marL="7560625" algn="l" defTabSz="1890156" rtl="0" eaLnBrk="1" latinLnBrk="0" hangingPunct="1">
        <a:defRPr sz="372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9F16DBDF-AFDC-464E-9424-288950BB4B71}"/>
              </a:ext>
            </a:extLst>
          </p:cNvPr>
          <p:cNvSpPr/>
          <p:nvPr/>
        </p:nvSpPr>
        <p:spPr>
          <a:xfrm>
            <a:off x="1028701" y="3913226"/>
            <a:ext cx="23431500" cy="5459373"/>
          </a:xfrm>
          <a:prstGeom prst="roundRect">
            <a:avLst>
              <a:gd name="adj" fmla="val 4210"/>
            </a:avLst>
          </a:prstGeom>
          <a:noFill/>
          <a:ln w="57150">
            <a:solidFill>
              <a:srgbClr val="00B0F0"/>
            </a:solidFill>
            <a:prstDash val="lgDash"/>
          </a:ln>
          <a:effec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12E23EF5-A964-4FBD-9925-F2A3044E3E4C}"/>
              </a:ext>
            </a:extLst>
          </p:cNvPr>
          <p:cNvSpPr/>
          <p:nvPr/>
        </p:nvSpPr>
        <p:spPr>
          <a:xfrm>
            <a:off x="12992099" y="9791700"/>
            <a:ext cx="11468101" cy="25107899"/>
          </a:xfrm>
          <a:prstGeom prst="roundRect">
            <a:avLst>
              <a:gd name="adj" fmla="val 1608"/>
            </a:avLst>
          </a:prstGeom>
          <a:noFill/>
          <a:ln w="57150">
            <a:solidFill>
              <a:srgbClr val="00B0F0"/>
            </a:solidFill>
            <a:prstDash val="lgDash"/>
          </a:ln>
          <a:effec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B90C18DD-B86A-44DF-B28E-FA08DCBA3E72}"/>
              </a:ext>
            </a:extLst>
          </p:cNvPr>
          <p:cNvSpPr/>
          <p:nvPr/>
        </p:nvSpPr>
        <p:spPr>
          <a:xfrm>
            <a:off x="1104900" y="9791700"/>
            <a:ext cx="11468101" cy="25107899"/>
          </a:xfrm>
          <a:prstGeom prst="roundRect">
            <a:avLst>
              <a:gd name="adj" fmla="val 1608"/>
            </a:avLst>
          </a:prstGeom>
          <a:noFill/>
          <a:ln w="57150">
            <a:solidFill>
              <a:srgbClr val="00B0F0"/>
            </a:solidFill>
            <a:prstDash val="lgDash"/>
          </a:ln>
          <a:effec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Arrow: Pentagon 2">
            <a:extLst>
              <a:ext uri="{FF2B5EF4-FFF2-40B4-BE49-F238E27FC236}">
                <a16:creationId xmlns:a16="http://schemas.microsoft.com/office/drawing/2014/main" id="{9816540D-D386-4940-A707-E007882CD485}"/>
              </a:ext>
            </a:extLst>
          </p:cNvPr>
          <p:cNvSpPr/>
          <p:nvPr/>
        </p:nvSpPr>
        <p:spPr>
          <a:xfrm flipH="1">
            <a:off x="19164300" y="10477500"/>
            <a:ext cx="5295900" cy="1181100"/>
          </a:xfrm>
          <a:prstGeom prst="homePlat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5400" b="1" dirty="0">
                <a:cs typeface="B Nazanin" panose="00000400000000000000" pitchFamily="2" charset="-78"/>
              </a:rPr>
              <a:t>مقدمه:</a:t>
            </a:r>
            <a:endParaRPr lang="en-US" sz="5400" b="1" dirty="0">
              <a:cs typeface="B Nazanin" panose="00000400000000000000" pitchFamily="2" charset="-78"/>
            </a:endParaRPr>
          </a:p>
        </p:txBody>
      </p:sp>
      <p:sp>
        <p:nvSpPr>
          <p:cNvPr id="14" name="Arrow: Pentagon 13">
            <a:extLst>
              <a:ext uri="{FF2B5EF4-FFF2-40B4-BE49-F238E27FC236}">
                <a16:creationId xmlns:a16="http://schemas.microsoft.com/office/drawing/2014/main" id="{FA5CA509-51E5-45D5-97A9-2938DB0FEF0E}"/>
              </a:ext>
            </a:extLst>
          </p:cNvPr>
          <p:cNvSpPr/>
          <p:nvPr/>
        </p:nvSpPr>
        <p:spPr>
          <a:xfrm flipH="1">
            <a:off x="19152392" y="23611330"/>
            <a:ext cx="5295900" cy="1181100"/>
          </a:xfrm>
          <a:prstGeom prst="homePlat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5400" b="1" dirty="0">
                <a:cs typeface="B Nazanin" panose="00000400000000000000" pitchFamily="2" charset="-78"/>
              </a:rPr>
              <a:t>روش:</a:t>
            </a:r>
            <a:endParaRPr lang="en-US" sz="5400" b="1" dirty="0">
              <a:cs typeface="B Nazanin" panose="00000400000000000000" pitchFamily="2" charset="-78"/>
            </a:endParaRPr>
          </a:p>
        </p:txBody>
      </p:sp>
      <p:sp>
        <p:nvSpPr>
          <p:cNvPr id="15" name="Arrow: Pentagon 14">
            <a:extLst>
              <a:ext uri="{FF2B5EF4-FFF2-40B4-BE49-F238E27FC236}">
                <a16:creationId xmlns:a16="http://schemas.microsoft.com/office/drawing/2014/main" id="{FFB3EF2B-3373-4E6E-B476-91C3DE8AF4D5}"/>
              </a:ext>
            </a:extLst>
          </p:cNvPr>
          <p:cNvSpPr/>
          <p:nvPr/>
        </p:nvSpPr>
        <p:spPr>
          <a:xfrm flipH="1">
            <a:off x="7277100" y="10477500"/>
            <a:ext cx="5295900" cy="1181100"/>
          </a:xfrm>
          <a:prstGeom prst="homePlat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5400" b="1" dirty="0">
                <a:cs typeface="B Nazanin" panose="00000400000000000000" pitchFamily="2" charset="-78"/>
              </a:rPr>
              <a:t>یافته ها:</a:t>
            </a:r>
            <a:endParaRPr lang="en-US" sz="5400" b="1" dirty="0">
              <a:cs typeface="B Nazanin" panose="00000400000000000000" pitchFamily="2" charset="-7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17D209D-E503-4164-A2D9-588871CD65E7}"/>
              </a:ext>
            </a:extLst>
          </p:cNvPr>
          <p:cNvSpPr txBox="1"/>
          <p:nvPr/>
        </p:nvSpPr>
        <p:spPr>
          <a:xfrm>
            <a:off x="2000251" y="4719308"/>
            <a:ext cx="21488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6000" b="1" dirty="0">
                <a:solidFill>
                  <a:prstClr val="black"/>
                </a:solidFill>
                <a:cs typeface="B Titr" panose="00000700000000000000" pitchFamily="2" charset="-78"/>
              </a:rPr>
              <a:t>تیتر:</a:t>
            </a:r>
            <a:endParaRPr lang="en-US" sz="6000" b="1" dirty="0">
              <a:solidFill>
                <a:prstClr val="black"/>
              </a:solidFill>
              <a:cs typeface="B Titr" panose="00000700000000000000" pitchFamily="2" charset="-78"/>
            </a:endParaRPr>
          </a:p>
          <a:p>
            <a:pPr algn="ctr" rtl="1"/>
            <a:endParaRPr lang="en-US" sz="6000" dirty="0">
              <a:solidFill>
                <a:prstClr val="black"/>
              </a:solidFill>
              <a:cs typeface="B Titr" panose="00000700000000000000" pitchFamily="2" charset="-78"/>
            </a:endParaRPr>
          </a:p>
          <a:p>
            <a:pPr algn="ctr" defTabSz="3496722" rtl="1"/>
            <a:r>
              <a:rPr lang="fa-IR" sz="4800" b="1" dirty="0">
                <a:solidFill>
                  <a:srgbClr val="1F497D"/>
                </a:solidFill>
                <a:cs typeface="B Nazanin" pitchFamily="2" charset="-78"/>
              </a:rPr>
              <a:t>نویسنده</a:t>
            </a:r>
          </a:p>
          <a:p>
            <a:pPr algn="ctr" defTabSz="3496722" rtl="1"/>
            <a:r>
              <a:rPr lang="fa-IR" sz="4800" b="1" dirty="0">
                <a:solidFill>
                  <a:srgbClr val="1F497D"/>
                </a:solidFill>
                <a:cs typeface="B Nazanin" pitchFamily="2" charset="-78"/>
              </a:rPr>
              <a:t>ایمیل:</a:t>
            </a:r>
          </a:p>
          <a:p>
            <a:pPr algn="ctr" defTabSz="3496722" rtl="1"/>
            <a:r>
              <a:rPr lang="fa-IR" sz="4800" b="1" dirty="0">
                <a:solidFill>
                  <a:srgbClr val="1F497D"/>
                </a:solidFill>
                <a:cs typeface="B Nazanin" pitchFamily="2" charset="-78"/>
              </a:rPr>
              <a:t>راهنما:</a:t>
            </a:r>
            <a:endParaRPr lang="en-US" sz="3200" b="1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ADE5D8A-6984-4139-AF70-A227ED050465}"/>
              </a:ext>
            </a:extLst>
          </p:cNvPr>
          <p:cNvSpPr txBox="1"/>
          <p:nvPr/>
        </p:nvSpPr>
        <p:spPr>
          <a:xfrm>
            <a:off x="1648618" y="11925302"/>
            <a:ext cx="10380663" cy="243835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539496" algn="just" rtl="1">
              <a:lnSpc>
                <a:spcPct val="150000"/>
              </a:lnSpc>
            </a:pPr>
            <a:r>
              <a:rPr lang="fa-IR" sz="4400" dirty="0">
                <a:solidFill>
                  <a:prstClr val="black"/>
                </a:solidFill>
                <a:latin typeface="30"/>
                <a:cs typeface="B Nazanin" pitchFamily="2" charset="-78"/>
              </a:rPr>
              <a:t>.......................................................................................................</a:t>
            </a:r>
            <a:endParaRPr lang="ar-SA" sz="4400" dirty="0">
              <a:solidFill>
                <a:prstClr val="black"/>
              </a:solidFill>
              <a:latin typeface="30"/>
              <a:cs typeface="B Nazanin" pitchFamily="2" charset="-78"/>
            </a:endParaRPr>
          </a:p>
          <a:p>
            <a:pPr indent="539496" algn="just" rtl="1">
              <a:lnSpc>
                <a:spcPct val="150000"/>
              </a:lnSpc>
            </a:pPr>
            <a:r>
              <a:rPr lang="fa-IR" sz="4400" dirty="0">
                <a:solidFill>
                  <a:prstClr val="black"/>
                </a:solidFill>
                <a:latin typeface="30"/>
                <a:cs typeface="B Nazanin" pitchFamily="2" charset="-78"/>
              </a:rPr>
              <a:t>.......................................................................................................</a:t>
            </a:r>
            <a:endParaRPr lang="ar-SA" sz="4400" dirty="0">
              <a:solidFill>
                <a:prstClr val="black"/>
              </a:solidFill>
              <a:latin typeface="30"/>
              <a:cs typeface="B Nazanin" pitchFamily="2" charset="-78"/>
            </a:endParaRPr>
          </a:p>
          <a:p>
            <a:pPr indent="539496" algn="just" rtl="1">
              <a:lnSpc>
                <a:spcPct val="150000"/>
              </a:lnSpc>
            </a:pPr>
            <a:r>
              <a:rPr lang="fa-IR" sz="4400" dirty="0">
                <a:solidFill>
                  <a:prstClr val="black"/>
                </a:solidFill>
                <a:latin typeface="30"/>
                <a:cs typeface="B Nazanin" pitchFamily="2" charset="-78"/>
              </a:rPr>
              <a:t>.......................................................................................................</a:t>
            </a:r>
            <a:endParaRPr lang="ar-SA" sz="4400" dirty="0">
              <a:solidFill>
                <a:prstClr val="black"/>
              </a:solidFill>
              <a:latin typeface="30"/>
              <a:cs typeface="B Nazanin" pitchFamily="2" charset="-78"/>
            </a:endParaRPr>
          </a:p>
          <a:p>
            <a:pPr indent="539496" algn="just" rtl="1">
              <a:lnSpc>
                <a:spcPct val="150000"/>
              </a:lnSpc>
            </a:pPr>
            <a:r>
              <a:rPr lang="fa-IR" sz="4400" dirty="0">
                <a:solidFill>
                  <a:prstClr val="black"/>
                </a:solidFill>
                <a:latin typeface="30"/>
                <a:cs typeface="B Nazanin" pitchFamily="2" charset="-78"/>
              </a:rPr>
              <a:t>.......................................................................................................</a:t>
            </a:r>
            <a:endParaRPr lang="ar-SA" sz="4400" dirty="0">
              <a:solidFill>
                <a:prstClr val="black"/>
              </a:solidFill>
              <a:latin typeface="30"/>
              <a:cs typeface="B Nazanin" pitchFamily="2" charset="-78"/>
            </a:endParaRPr>
          </a:p>
          <a:p>
            <a:pPr indent="539496" algn="just" rtl="1">
              <a:lnSpc>
                <a:spcPct val="150000"/>
              </a:lnSpc>
            </a:pPr>
            <a:r>
              <a:rPr lang="fa-IR" sz="4400" dirty="0">
                <a:solidFill>
                  <a:prstClr val="black"/>
                </a:solidFill>
                <a:latin typeface="30"/>
                <a:cs typeface="B Nazanin" pitchFamily="2" charset="-78"/>
              </a:rPr>
              <a:t>.......................................................................................................</a:t>
            </a:r>
            <a:endParaRPr lang="ar-SA" sz="4400" dirty="0">
              <a:solidFill>
                <a:prstClr val="black"/>
              </a:solidFill>
              <a:latin typeface="30"/>
              <a:cs typeface="B Nazanin" pitchFamily="2" charset="-78"/>
            </a:endParaRPr>
          </a:p>
          <a:p>
            <a:pPr indent="539496" algn="just" rtl="1">
              <a:lnSpc>
                <a:spcPct val="150000"/>
              </a:lnSpc>
            </a:pPr>
            <a:r>
              <a:rPr lang="fa-IR" sz="4400" dirty="0">
                <a:solidFill>
                  <a:prstClr val="black"/>
                </a:solidFill>
                <a:latin typeface="30"/>
                <a:cs typeface="B Nazanin" pitchFamily="2" charset="-78"/>
              </a:rPr>
              <a:t>.......................................................................................................</a:t>
            </a:r>
            <a:endParaRPr lang="ar-SA" sz="4400" dirty="0">
              <a:solidFill>
                <a:prstClr val="black"/>
              </a:solidFill>
              <a:latin typeface="30"/>
              <a:cs typeface="B Nazanin" pitchFamily="2" charset="-78"/>
            </a:endParaRPr>
          </a:p>
          <a:p>
            <a:pPr indent="539496" algn="just" rtl="1">
              <a:lnSpc>
                <a:spcPct val="150000"/>
              </a:lnSpc>
            </a:pPr>
            <a:r>
              <a:rPr lang="fa-IR" sz="4400" dirty="0">
                <a:solidFill>
                  <a:prstClr val="black"/>
                </a:solidFill>
                <a:latin typeface="30"/>
                <a:cs typeface="B Nazanin" pitchFamily="2" charset="-78"/>
              </a:rPr>
              <a:t>.......................................................................................................</a:t>
            </a:r>
            <a:endParaRPr lang="ar-SA" sz="4400" dirty="0">
              <a:solidFill>
                <a:prstClr val="black"/>
              </a:solidFill>
              <a:latin typeface="30"/>
              <a:cs typeface="B Nazanin" pitchFamily="2" charset="-78"/>
            </a:endParaRPr>
          </a:p>
          <a:p>
            <a:pPr indent="539496" algn="just" rtl="1">
              <a:lnSpc>
                <a:spcPct val="150000"/>
              </a:lnSpc>
            </a:pPr>
            <a:r>
              <a:rPr lang="fa-IR" sz="4400" dirty="0">
                <a:solidFill>
                  <a:prstClr val="black"/>
                </a:solidFill>
                <a:latin typeface="30"/>
                <a:cs typeface="B Nazanin" pitchFamily="2" charset="-78"/>
              </a:rPr>
              <a:t>.......................................................................................................</a:t>
            </a:r>
            <a:endParaRPr lang="ar-SA" sz="4400" dirty="0">
              <a:solidFill>
                <a:prstClr val="black"/>
              </a:solidFill>
              <a:latin typeface="30"/>
              <a:cs typeface="B Nazanin" pitchFamily="2" charset="-78"/>
            </a:endParaRPr>
          </a:p>
          <a:p>
            <a:pPr indent="539496" algn="just" rtl="1">
              <a:lnSpc>
                <a:spcPct val="150000"/>
              </a:lnSpc>
            </a:pPr>
            <a:r>
              <a:rPr lang="fa-IR" sz="4400" dirty="0">
                <a:solidFill>
                  <a:prstClr val="black"/>
                </a:solidFill>
                <a:latin typeface="30"/>
                <a:cs typeface="B Nazanin" pitchFamily="2" charset="-78"/>
              </a:rPr>
              <a:t>.......................................................................................................</a:t>
            </a:r>
            <a:endParaRPr lang="ar-SA" sz="4400" dirty="0">
              <a:solidFill>
                <a:prstClr val="black"/>
              </a:solidFill>
              <a:latin typeface="30"/>
              <a:cs typeface="B Nazanin" pitchFamily="2" charset="-78"/>
            </a:endParaRPr>
          </a:p>
          <a:p>
            <a:pPr indent="539496" algn="just" rtl="1">
              <a:lnSpc>
                <a:spcPct val="150000"/>
              </a:lnSpc>
            </a:pPr>
            <a:r>
              <a:rPr lang="fa-IR" sz="4400" dirty="0">
                <a:solidFill>
                  <a:prstClr val="black"/>
                </a:solidFill>
                <a:latin typeface="30"/>
                <a:cs typeface="B Nazanin" pitchFamily="2" charset="-78"/>
              </a:rPr>
              <a:t>.......................................................................................................</a:t>
            </a:r>
            <a:endParaRPr lang="ar-SA" sz="4400" dirty="0">
              <a:solidFill>
                <a:prstClr val="black"/>
              </a:solidFill>
              <a:latin typeface="30"/>
              <a:cs typeface="B Nazanin" pitchFamily="2" charset="-78"/>
            </a:endParaRPr>
          </a:p>
          <a:p>
            <a:pPr indent="539496" algn="just" rtl="1">
              <a:lnSpc>
                <a:spcPct val="150000"/>
              </a:lnSpc>
            </a:pPr>
            <a:r>
              <a:rPr lang="fa-IR" sz="4400" dirty="0">
                <a:solidFill>
                  <a:prstClr val="black"/>
                </a:solidFill>
                <a:latin typeface="30"/>
                <a:cs typeface="B Nazanin" pitchFamily="2" charset="-78"/>
              </a:rPr>
              <a:t>.......................................................................................................</a:t>
            </a:r>
            <a:endParaRPr lang="ar-SA" sz="4400" dirty="0">
              <a:solidFill>
                <a:prstClr val="black"/>
              </a:solidFill>
              <a:latin typeface="30"/>
              <a:cs typeface="B Nazanin" pitchFamily="2" charset="-78"/>
            </a:endParaRPr>
          </a:p>
          <a:p>
            <a:pPr indent="539496" algn="just" rtl="1">
              <a:lnSpc>
                <a:spcPct val="150000"/>
              </a:lnSpc>
            </a:pPr>
            <a:r>
              <a:rPr lang="fa-IR" sz="4400" dirty="0">
                <a:solidFill>
                  <a:prstClr val="black"/>
                </a:solidFill>
                <a:latin typeface="30"/>
                <a:cs typeface="B Nazanin" pitchFamily="2" charset="-78"/>
              </a:rPr>
              <a:t>.......................................................................................................</a:t>
            </a:r>
            <a:endParaRPr lang="ar-SA" sz="4400" dirty="0">
              <a:solidFill>
                <a:prstClr val="black"/>
              </a:solidFill>
              <a:latin typeface="30"/>
              <a:cs typeface="B Nazanin" pitchFamily="2" charset="-78"/>
            </a:endParaRPr>
          </a:p>
          <a:p>
            <a:pPr indent="539496" algn="just" rtl="1">
              <a:lnSpc>
                <a:spcPct val="150000"/>
              </a:lnSpc>
            </a:pPr>
            <a:r>
              <a:rPr lang="fa-IR" sz="4400" dirty="0">
                <a:solidFill>
                  <a:prstClr val="black"/>
                </a:solidFill>
                <a:latin typeface="30"/>
                <a:cs typeface="B Nazanin" pitchFamily="2" charset="-78"/>
              </a:rPr>
              <a:t>.......................................................................................................</a:t>
            </a:r>
            <a:endParaRPr lang="ar-SA" sz="4400" dirty="0">
              <a:solidFill>
                <a:prstClr val="black"/>
              </a:solidFill>
              <a:latin typeface="30"/>
              <a:cs typeface="B Nazanin" pitchFamily="2" charset="-78"/>
            </a:endParaRPr>
          </a:p>
          <a:p>
            <a:pPr indent="539496" algn="just" rtl="1">
              <a:lnSpc>
                <a:spcPct val="150000"/>
              </a:lnSpc>
            </a:pPr>
            <a:r>
              <a:rPr lang="fa-IR" sz="4400" dirty="0">
                <a:solidFill>
                  <a:prstClr val="black"/>
                </a:solidFill>
                <a:latin typeface="30"/>
                <a:cs typeface="B Nazanin" pitchFamily="2" charset="-78"/>
              </a:rPr>
              <a:t>.......................................................................................................</a:t>
            </a:r>
            <a:endParaRPr lang="ar-SA" sz="4400" dirty="0">
              <a:solidFill>
                <a:prstClr val="black"/>
              </a:solidFill>
              <a:latin typeface="30"/>
              <a:cs typeface="B Nazanin" pitchFamily="2" charset="-78"/>
            </a:endParaRPr>
          </a:p>
          <a:p>
            <a:pPr indent="539496" algn="just" rtl="1">
              <a:lnSpc>
                <a:spcPct val="150000"/>
              </a:lnSpc>
            </a:pPr>
            <a:r>
              <a:rPr lang="fa-IR" sz="4400" dirty="0">
                <a:solidFill>
                  <a:prstClr val="black"/>
                </a:solidFill>
                <a:latin typeface="30"/>
                <a:cs typeface="B Nazanin" pitchFamily="2" charset="-78"/>
              </a:rPr>
              <a:t>.......................................................................................................</a:t>
            </a:r>
            <a:endParaRPr lang="ar-SA" sz="4400" dirty="0">
              <a:solidFill>
                <a:prstClr val="black"/>
              </a:solidFill>
              <a:latin typeface="30"/>
              <a:cs typeface="B Nazanin" pitchFamily="2" charset="-78"/>
            </a:endParaRPr>
          </a:p>
          <a:p>
            <a:pPr indent="539496" algn="just" rtl="1">
              <a:lnSpc>
                <a:spcPct val="150000"/>
              </a:lnSpc>
            </a:pPr>
            <a:r>
              <a:rPr lang="fa-IR" sz="4400" dirty="0">
                <a:solidFill>
                  <a:prstClr val="black"/>
                </a:solidFill>
                <a:latin typeface="30"/>
                <a:cs typeface="B Nazanin" pitchFamily="2" charset="-78"/>
              </a:rPr>
              <a:t>.......................................................................................................</a:t>
            </a:r>
            <a:endParaRPr lang="ar-SA" sz="4400" dirty="0">
              <a:solidFill>
                <a:prstClr val="black"/>
              </a:solidFill>
              <a:latin typeface="30"/>
              <a:cs typeface="B Nazanin" pitchFamily="2" charset="-78"/>
            </a:endParaRPr>
          </a:p>
          <a:p>
            <a:pPr indent="539496" algn="just" rtl="1">
              <a:lnSpc>
                <a:spcPct val="150000"/>
              </a:lnSpc>
            </a:pPr>
            <a:r>
              <a:rPr lang="fa-IR" sz="4400" dirty="0">
                <a:solidFill>
                  <a:prstClr val="black"/>
                </a:solidFill>
                <a:latin typeface="30"/>
                <a:cs typeface="B Nazanin" pitchFamily="2" charset="-78"/>
              </a:rPr>
              <a:t>.......................................................................................................</a:t>
            </a:r>
            <a:endParaRPr lang="ar-SA" sz="4400" dirty="0">
              <a:solidFill>
                <a:prstClr val="black"/>
              </a:solidFill>
              <a:latin typeface="30"/>
              <a:cs typeface="B Nazanin" pitchFamily="2" charset="-78"/>
            </a:endParaRPr>
          </a:p>
          <a:p>
            <a:pPr indent="539496" algn="just" rtl="1">
              <a:lnSpc>
                <a:spcPct val="150000"/>
              </a:lnSpc>
            </a:pPr>
            <a:r>
              <a:rPr lang="fa-IR" sz="4400" dirty="0">
                <a:solidFill>
                  <a:prstClr val="black"/>
                </a:solidFill>
                <a:latin typeface="30"/>
                <a:cs typeface="B Nazanin" pitchFamily="2" charset="-78"/>
              </a:rPr>
              <a:t>.......................................................................................................</a:t>
            </a:r>
            <a:endParaRPr lang="ar-SA" sz="4400" dirty="0">
              <a:solidFill>
                <a:prstClr val="black"/>
              </a:solidFill>
              <a:latin typeface="30"/>
              <a:cs typeface="B Nazanin" pitchFamily="2" charset="-78"/>
            </a:endParaRPr>
          </a:p>
          <a:p>
            <a:pPr indent="539496" algn="just" rtl="1">
              <a:lnSpc>
                <a:spcPct val="150000"/>
              </a:lnSpc>
            </a:pPr>
            <a:r>
              <a:rPr lang="fa-IR" sz="4400" dirty="0">
                <a:solidFill>
                  <a:prstClr val="black"/>
                </a:solidFill>
                <a:latin typeface="30"/>
                <a:cs typeface="B Nazanin" pitchFamily="2" charset="-78"/>
              </a:rPr>
              <a:t>.......................................................................................................</a:t>
            </a:r>
            <a:endParaRPr lang="ar-SA" sz="4400" dirty="0">
              <a:solidFill>
                <a:prstClr val="black"/>
              </a:solidFill>
              <a:latin typeface="30"/>
              <a:cs typeface="B Nazanin" pitchFamily="2" charset="-78"/>
            </a:endParaRPr>
          </a:p>
          <a:p>
            <a:pPr indent="539496" algn="just" rtl="1">
              <a:lnSpc>
                <a:spcPct val="150000"/>
              </a:lnSpc>
            </a:pPr>
            <a:r>
              <a:rPr lang="fa-IR" sz="4400" dirty="0">
                <a:solidFill>
                  <a:prstClr val="black"/>
                </a:solidFill>
                <a:latin typeface="30"/>
                <a:cs typeface="B Nazanin" pitchFamily="2" charset="-78"/>
              </a:rPr>
              <a:t>.......................................................................................................</a:t>
            </a:r>
            <a:endParaRPr lang="ar-SA" sz="4400" dirty="0">
              <a:solidFill>
                <a:prstClr val="black"/>
              </a:solidFill>
              <a:latin typeface="30"/>
              <a:cs typeface="B Nazanin" pitchFamily="2" charset="-78"/>
            </a:endParaRPr>
          </a:p>
          <a:p>
            <a:pPr indent="539496" algn="just" rtl="1">
              <a:lnSpc>
                <a:spcPct val="150000"/>
              </a:lnSpc>
            </a:pPr>
            <a:r>
              <a:rPr lang="fa-IR" sz="4400" dirty="0">
                <a:solidFill>
                  <a:prstClr val="black"/>
                </a:solidFill>
                <a:latin typeface="30"/>
                <a:cs typeface="B Nazanin" pitchFamily="2" charset="-78"/>
              </a:rPr>
              <a:t>.......................................................................................................</a:t>
            </a:r>
          </a:p>
          <a:p>
            <a:pPr indent="539496" algn="just" rtl="1">
              <a:lnSpc>
                <a:spcPct val="150000"/>
              </a:lnSpc>
            </a:pPr>
            <a:r>
              <a:rPr lang="fa-IR" sz="4400" dirty="0">
                <a:solidFill>
                  <a:prstClr val="black"/>
                </a:solidFill>
                <a:latin typeface="30"/>
                <a:cs typeface="B Nazanin" pitchFamily="2" charset="-78"/>
              </a:rPr>
              <a:t>.......................................................................................................</a:t>
            </a:r>
            <a:endParaRPr lang="ar-SA" sz="4400" dirty="0">
              <a:solidFill>
                <a:prstClr val="black"/>
              </a:solidFill>
              <a:latin typeface="30"/>
              <a:cs typeface="B Nazanin" pitchFamily="2" charset="-78"/>
            </a:endParaRPr>
          </a:p>
          <a:p>
            <a:pPr indent="539496" algn="just" rtl="1">
              <a:lnSpc>
                <a:spcPct val="150000"/>
              </a:lnSpc>
            </a:pPr>
            <a:endParaRPr lang="ar-SA" sz="4400" dirty="0">
              <a:solidFill>
                <a:prstClr val="black"/>
              </a:solidFill>
              <a:latin typeface="30"/>
              <a:cs typeface="B Nazanin" pitchFamily="2" charset="-78"/>
            </a:endParaRPr>
          </a:p>
          <a:p>
            <a:pPr indent="539496" algn="just" rtl="1">
              <a:lnSpc>
                <a:spcPct val="150000"/>
              </a:lnSpc>
              <a:spcBef>
                <a:spcPts val="0"/>
              </a:spcBef>
            </a:pPr>
            <a:endParaRPr lang="ar-SA" sz="4400" dirty="0">
              <a:solidFill>
                <a:prstClr val="black"/>
              </a:solidFill>
              <a:latin typeface="30"/>
              <a:cs typeface="B Nazanin" pitchFamily="2" charset="-78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75D0DCF-4631-4650-951B-18C4E12709D0}"/>
              </a:ext>
            </a:extLst>
          </p:cNvPr>
          <p:cNvSpPr txBox="1"/>
          <p:nvPr/>
        </p:nvSpPr>
        <p:spPr>
          <a:xfrm>
            <a:off x="13716000" y="11925302"/>
            <a:ext cx="10380663" cy="10164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539496" algn="just" rtl="1">
              <a:lnSpc>
                <a:spcPct val="150000"/>
              </a:lnSpc>
            </a:pPr>
            <a:r>
              <a:rPr lang="fa-IR" sz="4400" dirty="0">
                <a:solidFill>
                  <a:prstClr val="black"/>
                </a:solidFill>
                <a:latin typeface="30"/>
                <a:cs typeface="B Nazanin" pitchFamily="2" charset="-78"/>
              </a:rPr>
              <a:t>.......................................................................................................</a:t>
            </a:r>
            <a:endParaRPr lang="ar-SA" sz="4400" dirty="0">
              <a:solidFill>
                <a:prstClr val="black"/>
              </a:solidFill>
              <a:latin typeface="30"/>
              <a:cs typeface="B Nazanin" pitchFamily="2" charset="-78"/>
            </a:endParaRPr>
          </a:p>
          <a:p>
            <a:pPr indent="539496" algn="just" rtl="1">
              <a:lnSpc>
                <a:spcPct val="150000"/>
              </a:lnSpc>
            </a:pPr>
            <a:r>
              <a:rPr lang="fa-IR" sz="4400" dirty="0">
                <a:solidFill>
                  <a:prstClr val="black"/>
                </a:solidFill>
                <a:latin typeface="30"/>
                <a:cs typeface="B Nazanin" pitchFamily="2" charset="-78"/>
              </a:rPr>
              <a:t>.......................................................................................................</a:t>
            </a:r>
            <a:endParaRPr lang="ar-SA" sz="4400" dirty="0">
              <a:solidFill>
                <a:prstClr val="black"/>
              </a:solidFill>
              <a:latin typeface="30"/>
              <a:cs typeface="B Nazanin" pitchFamily="2" charset="-78"/>
            </a:endParaRPr>
          </a:p>
          <a:p>
            <a:pPr indent="539496" algn="just" rtl="1">
              <a:lnSpc>
                <a:spcPct val="150000"/>
              </a:lnSpc>
            </a:pPr>
            <a:r>
              <a:rPr lang="fa-IR" sz="4400" dirty="0">
                <a:solidFill>
                  <a:prstClr val="black"/>
                </a:solidFill>
                <a:latin typeface="30"/>
                <a:cs typeface="B Nazanin" pitchFamily="2" charset="-78"/>
              </a:rPr>
              <a:t>.......................................................................................................</a:t>
            </a:r>
            <a:endParaRPr lang="ar-SA" sz="4400" dirty="0">
              <a:solidFill>
                <a:prstClr val="black"/>
              </a:solidFill>
              <a:latin typeface="30"/>
              <a:cs typeface="B Nazanin" pitchFamily="2" charset="-78"/>
            </a:endParaRPr>
          </a:p>
          <a:p>
            <a:pPr indent="539496" algn="just" rtl="1">
              <a:lnSpc>
                <a:spcPct val="150000"/>
              </a:lnSpc>
            </a:pPr>
            <a:r>
              <a:rPr lang="fa-IR" sz="4400" dirty="0">
                <a:solidFill>
                  <a:prstClr val="black"/>
                </a:solidFill>
                <a:latin typeface="30"/>
                <a:cs typeface="B Nazanin" pitchFamily="2" charset="-78"/>
              </a:rPr>
              <a:t>.......................................................................................................</a:t>
            </a:r>
            <a:endParaRPr lang="ar-SA" sz="4400" dirty="0">
              <a:solidFill>
                <a:prstClr val="black"/>
              </a:solidFill>
              <a:latin typeface="30"/>
              <a:cs typeface="B Nazanin" pitchFamily="2" charset="-78"/>
            </a:endParaRPr>
          </a:p>
          <a:p>
            <a:pPr indent="539496" algn="just" rtl="1">
              <a:lnSpc>
                <a:spcPct val="150000"/>
              </a:lnSpc>
            </a:pPr>
            <a:r>
              <a:rPr lang="fa-IR" sz="4400" dirty="0">
                <a:solidFill>
                  <a:prstClr val="black"/>
                </a:solidFill>
                <a:latin typeface="30"/>
                <a:cs typeface="B Nazanin" pitchFamily="2" charset="-78"/>
              </a:rPr>
              <a:t>.......................................................................................................</a:t>
            </a:r>
            <a:endParaRPr lang="ar-SA" sz="4400" dirty="0">
              <a:solidFill>
                <a:prstClr val="black"/>
              </a:solidFill>
              <a:latin typeface="30"/>
              <a:cs typeface="B Nazanin" pitchFamily="2" charset="-78"/>
            </a:endParaRPr>
          </a:p>
          <a:p>
            <a:pPr indent="539496" algn="just" rtl="1">
              <a:lnSpc>
                <a:spcPct val="150000"/>
              </a:lnSpc>
            </a:pPr>
            <a:r>
              <a:rPr lang="fa-IR" sz="4400" dirty="0">
                <a:solidFill>
                  <a:prstClr val="black"/>
                </a:solidFill>
                <a:latin typeface="30"/>
                <a:cs typeface="B Nazanin" pitchFamily="2" charset="-78"/>
              </a:rPr>
              <a:t>.......................................................................................................</a:t>
            </a:r>
            <a:endParaRPr lang="ar-SA" sz="4400" dirty="0">
              <a:solidFill>
                <a:prstClr val="black"/>
              </a:solidFill>
              <a:latin typeface="30"/>
              <a:cs typeface="B Nazanin" pitchFamily="2" charset="-78"/>
            </a:endParaRPr>
          </a:p>
          <a:p>
            <a:pPr indent="539496" algn="just" rtl="1">
              <a:lnSpc>
                <a:spcPct val="150000"/>
              </a:lnSpc>
            </a:pPr>
            <a:r>
              <a:rPr lang="fa-IR" sz="4400" dirty="0">
                <a:solidFill>
                  <a:prstClr val="black"/>
                </a:solidFill>
                <a:latin typeface="30"/>
                <a:cs typeface="B Nazanin" pitchFamily="2" charset="-78"/>
              </a:rPr>
              <a:t>.......................................................................................................</a:t>
            </a:r>
            <a:endParaRPr lang="ar-SA" sz="4400" dirty="0">
              <a:solidFill>
                <a:prstClr val="black"/>
              </a:solidFill>
              <a:latin typeface="30"/>
              <a:cs typeface="B Nazanin" pitchFamily="2" charset="-78"/>
            </a:endParaRPr>
          </a:p>
          <a:p>
            <a:pPr indent="539496" algn="just" rtl="1">
              <a:lnSpc>
                <a:spcPct val="150000"/>
              </a:lnSpc>
            </a:pPr>
            <a:r>
              <a:rPr lang="fa-IR" sz="4400" dirty="0">
                <a:solidFill>
                  <a:prstClr val="black"/>
                </a:solidFill>
                <a:latin typeface="30"/>
                <a:cs typeface="B Nazanin" pitchFamily="2" charset="-78"/>
              </a:rPr>
              <a:t>.......................................................................................................</a:t>
            </a:r>
            <a:endParaRPr lang="ar-SA" sz="4400" dirty="0">
              <a:solidFill>
                <a:prstClr val="black"/>
              </a:solidFill>
              <a:latin typeface="30"/>
              <a:cs typeface="B Nazanin" pitchFamily="2" charset="-78"/>
            </a:endParaRPr>
          </a:p>
          <a:p>
            <a:pPr indent="539496" algn="just" rtl="1">
              <a:lnSpc>
                <a:spcPct val="150000"/>
              </a:lnSpc>
            </a:pPr>
            <a:r>
              <a:rPr lang="fa-IR" sz="4400" dirty="0">
                <a:solidFill>
                  <a:prstClr val="black"/>
                </a:solidFill>
                <a:latin typeface="30"/>
                <a:cs typeface="B Nazanin" pitchFamily="2" charset="-78"/>
              </a:rPr>
              <a:t>.......................................................................................................</a:t>
            </a:r>
            <a:endParaRPr lang="ar-SA" sz="4400" dirty="0">
              <a:solidFill>
                <a:prstClr val="black"/>
              </a:solidFill>
              <a:latin typeface="30"/>
              <a:cs typeface="B Nazanin" pitchFamily="2" charset="-78"/>
            </a:endParaRPr>
          </a:p>
          <a:p>
            <a:pPr indent="539496" algn="just" rtl="1">
              <a:lnSpc>
                <a:spcPct val="150000"/>
              </a:lnSpc>
              <a:spcBef>
                <a:spcPts val="0"/>
              </a:spcBef>
            </a:pPr>
            <a:endParaRPr lang="ar-SA" sz="4400" dirty="0">
              <a:solidFill>
                <a:prstClr val="black"/>
              </a:solidFill>
              <a:latin typeface="30"/>
              <a:cs typeface="B Nazanin" pitchFamily="2" charset="-78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212BCCF-9947-4797-9BCF-40BAD9609925}"/>
              </a:ext>
            </a:extLst>
          </p:cNvPr>
          <p:cNvSpPr txBox="1"/>
          <p:nvPr/>
        </p:nvSpPr>
        <p:spPr>
          <a:xfrm>
            <a:off x="13715999" y="25001980"/>
            <a:ext cx="10380663" cy="10164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539496" algn="just" rtl="1">
              <a:lnSpc>
                <a:spcPct val="150000"/>
              </a:lnSpc>
            </a:pPr>
            <a:r>
              <a:rPr lang="fa-IR" sz="4400" dirty="0">
                <a:solidFill>
                  <a:prstClr val="black"/>
                </a:solidFill>
                <a:latin typeface="30"/>
                <a:cs typeface="B Nazanin" pitchFamily="2" charset="-78"/>
              </a:rPr>
              <a:t>.......................................................................................................</a:t>
            </a:r>
            <a:endParaRPr lang="ar-SA" sz="4400" dirty="0">
              <a:solidFill>
                <a:prstClr val="black"/>
              </a:solidFill>
              <a:latin typeface="30"/>
              <a:cs typeface="B Nazanin" pitchFamily="2" charset="-78"/>
            </a:endParaRPr>
          </a:p>
          <a:p>
            <a:pPr indent="539496" algn="just" rtl="1">
              <a:lnSpc>
                <a:spcPct val="150000"/>
              </a:lnSpc>
            </a:pPr>
            <a:r>
              <a:rPr lang="fa-IR" sz="4400" dirty="0">
                <a:solidFill>
                  <a:prstClr val="black"/>
                </a:solidFill>
                <a:latin typeface="30"/>
                <a:cs typeface="B Nazanin" pitchFamily="2" charset="-78"/>
              </a:rPr>
              <a:t>.......................................................................................................</a:t>
            </a:r>
            <a:endParaRPr lang="ar-SA" sz="4400" dirty="0">
              <a:solidFill>
                <a:prstClr val="black"/>
              </a:solidFill>
              <a:latin typeface="30"/>
              <a:cs typeface="B Nazanin" pitchFamily="2" charset="-78"/>
            </a:endParaRPr>
          </a:p>
          <a:p>
            <a:pPr indent="539496" algn="just" rtl="1">
              <a:lnSpc>
                <a:spcPct val="150000"/>
              </a:lnSpc>
            </a:pPr>
            <a:r>
              <a:rPr lang="fa-IR" sz="4400" dirty="0">
                <a:solidFill>
                  <a:prstClr val="black"/>
                </a:solidFill>
                <a:latin typeface="30"/>
                <a:cs typeface="B Nazanin" pitchFamily="2" charset="-78"/>
              </a:rPr>
              <a:t>.......................................................................................................</a:t>
            </a:r>
            <a:endParaRPr lang="ar-SA" sz="4400" dirty="0">
              <a:solidFill>
                <a:prstClr val="black"/>
              </a:solidFill>
              <a:latin typeface="30"/>
              <a:cs typeface="B Nazanin" pitchFamily="2" charset="-78"/>
            </a:endParaRPr>
          </a:p>
          <a:p>
            <a:pPr indent="539496" algn="just" rtl="1">
              <a:lnSpc>
                <a:spcPct val="150000"/>
              </a:lnSpc>
            </a:pPr>
            <a:r>
              <a:rPr lang="fa-IR" sz="4400" dirty="0">
                <a:solidFill>
                  <a:prstClr val="black"/>
                </a:solidFill>
                <a:latin typeface="30"/>
                <a:cs typeface="B Nazanin" pitchFamily="2" charset="-78"/>
              </a:rPr>
              <a:t>.......................................................................................................</a:t>
            </a:r>
            <a:endParaRPr lang="ar-SA" sz="4400" dirty="0">
              <a:solidFill>
                <a:prstClr val="black"/>
              </a:solidFill>
              <a:latin typeface="30"/>
              <a:cs typeface="B Nazanin" pitchFamily="2" charset="-78"/>
            </a:endParaRPr>
          </a:p>
          <a:p>
            <a:pPr indent="539496" algn="just" rtl="1">
              <a:lnSpc>
                <a:spcPct val="150000"/>
              </a:lnSpc>
            </a:pPr>
            <a:r>
              <a:rPr lang="fa-IR" sz="4400" dirty="0">
                <a:solidFill>
                  <a:prstClr val="black"/>
                </a:solidFill>
                <a:latin typeface="30"/>
                <a:cs typeface="B Nazanin" pitchFamily="2" charset="-78"/>
              </a:rPr>
              <a:t>.......................................................................................................</a:t>
            </a:r>
            <a:endParaRPr lang="ar-SA" sz="4400" dirty="0">
              <a:solidFill>
                <a:prstClr val="black"/>
              </a:solidFill>
              <a:latin typeface="30"/>
              <a:cs typeface="B Nazanin" pitchFamily="2" charset="-78"/>
            </a:endParaRPr>
          </a:p>
          <a:p>
            <a:pPr indent="539496" algn="just" rtl="1">
              <a:lnSpc>
                <a:spcPct val="150000"/>
              </a:lnSpc>
            </a:pPr>
            <a:r>
              <a:rPr lang="fa-IR" sz="4400" dirty="0">
                <a:solidFill>
                  <a:prstClr val="black"/>
                </a:solidFill>
                <a:latin typeface="30"/>
                <a:cs typeface="B Nazanin" pitchFamily="2" charset="-78"/>
              </a:rPr>
              <a:t>.......................................................................................................</a:t>
            </a:r>
            <a:endParaRPr lang="ar-SA" sz="4400" dirty="0">
              <a:solidFill>
                <a:prstClr val="black"/>
              </a:solidFill>
              <a:latin typeface="30"/>
              <a:cs typeface="B Nazanin" pitchFamily="2" charset="-78"/>
            </a:endParaRPr>
          </a:p>
          <a:p>
            <a:pPr indent="539496" algn="just" rtl="1">
              <a:lnSpc>
                <a:spcPct val="150000"/>
              </a:lnSpc>
            </a:pPr>
            <a:r>
              <a:rPr lang="fa-IR" sz="4400" dirty="0">
                <a:solidFill>
                  <a:prstClr val="black"/>
                </a:solidFill>
                <a:latin typeface="30"/>
                <a:cs typeface="B Nazanin" pitchFamily="2" charset="-78"/>
              </a:rPr>
              <a:t>.......................................................................................................</a:t>
            </a:r>
            <a:endParaRPr lang="ar-SA" sz="4400" dirty="0">
              <a:solidFill>
                <a:prstClr val="black"/>
              </a:solidFill>
              <a:latin typeface="30"/>
              <a:cs typeface="B Nazanin" pitchFamily="2" charset="-78"/>
            </a:endParaRPr>
          </a:p>
          <a:p>
            <a:pPr indent="539496" algn="just" rtl="1">
              <a:lnSpc>
                <a:spcPct val="150000"/>
              </a:lnSpc>
            </a:pPr>
            <a:r>
              <a:rPr lang="fa-IR" sz="4400" dirty="0">
                <a:solidFill>
                  <a:prstClr val="black"/>
                </a:solidFill>
                <a:latin typeface="30"/>
                <a:cs typeface="B Nazanin" pitchFamily="2" charset="-78"/>
              </a:rPr>
              <a:t>.......................................................................................................</a:t>
            </a:r>
            <a:endParaRPr lang="ar-SA" sz="4400" dirty="0">
              <a:solidFill>
                <a:prstClr val="black"/>
              </a:solidFill>
              <a:latin typeface="30"/>
              <a:cs typeface="B Nazanin" pitchFamily="2" charset="-78"/>
            </a:endParaRPr>
          </a:p>
          <a:p>
            <a:pPr indent="539496" algn="just" rtl="1">
              <a:lnSpc>
                <a:spcPct val="150000"/>
              </a:lnSpc>
            </a:pPr>
            <a:r>
              <a:rPr lang="fa-IR" sz="4400" dirty="0">
                <a:solidFill>
                  <a:prstClr val="black"/>
                </a:solidFill>
                <a:latin typeface="30"/>
                <a:cs typeface="B Nazanin" pitchFamily="2" charset="-78"/>
              </a:rPr>
              <a:t>.......................................................................................................</a:t>
            </a:r>
            <a:endParaRPr lang="ar-SA" sz="4400" dirty="0">
              <a:solidFill>
                <a:prstClr val="black"/>
              </a:solidFill>
              <a:latin typeface="30"/>
              <a:cs typeface="B Nazanin" pitchFamily="2" charset="-78"/>
            </a:endParaRPr>
          </a:p>
          <a:p>
            <a:pPr indent="539496" algn="just" rtl="1">
              <a:lnSpc>
                <a:spcPct val="150000"/>
              </a:lnSpc>
              <a:spcBef>
                <a:spcPts val="0"/>
              </a:spcBef>
            </a:pPr>
            <a:endParaRPr lang="ar-SA" sz="4400" dirty="0">
              <a:solidFill>
                <a:prstClr val="black"/>
              </a:solidFill>
              <a:latin typeface="30"/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611561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2110</TotalTime>
  <Words>55</Words>
  <Application>Microsoft Office PowerPoint</Application>
  <PresentationFormat>Custom</PresentationFormat>
  <Paragraphs>49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30</vt:lpstr>
      <vt:lpstr>Arial</vt:lpstr>
      <vt:lpstr>Calibri</vt:lpstr>
      <vt:lpstr>Calibri Light</vt:lpstr>
      <vt:lpstr>Office Theme</vt:lpstr>
      <vt:lpstr>PowerPoint Presentation</vt:lpstr>
    </vt:vector>
  </TitlesOfParts>
  <Company>MegaPrint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70x100 cm vertical poster template</dc:title>
  <dc:creator>Ethan Shulda</dc:creator>
  <dc:description>©MegaPrint Inc. 2009</dc:description>
  <cp:lastModifiedBy>Administrator</cp:lastModifiedBy>
  <cp:revision>273</cp:revision>
  <dcterms:created xsi:type="dcterms:W3CDTF">2008-12-04T00:20:37Z</dcterms:created>
  <dcterms:modified xsi:type="dcterms:W3CDTF">2022-04-16T07:38:13Z</dcterms:modified>
</cp:coreProperties>
</file>